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717" r:id="rId2"/>
    <p:sldId id="718" r:id="rId3"/>
    <p:sldId id="719" r:id="rId4"/>
    <p:sldId id="720" r:id="rId5"/>
    <p:sldId id="721" r:id="rId6"/>
    <p:sldId id="725" r:id="rId7"/>
    <p:sldId id="726" r:id="rId8"/>
    <p:sldId id="727" r:id="rId9"/>
    <p:sldId id="728" r:id="rId10"/>
    <p:sldId id="729" r:id="rId11"/>
    <p:sldId id="730" r:id="rId12"/>
    <p:sldId id="731" r:id="rId13"/>
    <p:sldId id="732" r:id="rId14"/>
    <p:sldId id="733" r:id="rId15"/>
    <p:sldId id="736" r:id="rId16"/>
    <p:sldId id="722" r:id="rId17"/>
    <p:sldId id="723" r:id="rId18"/>
    <p:sldId id="737" r:id="rId19"/>
    <p:sldId id="738" r:id="rId20"/>
    <p:sldId id="724" r:id="rId21"/>
    <p:sldId id="739" r:id="rId22"/>
    <p:sldId id="741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4" r:id="rId32"/>
    <p:sldId id="755" r:id="rId33"/>
    <p:sldId id="756" r:id="rId34"/>
    <p:sldId id="757" r:id="rId35"/>
    <p:sldId id="758" r:id="rId36"/>
    <p:sldId id="759" r:id="rId37"/>
    <p:sldId id="760" r:id="rId38"/>
    <p:sldId id="761" r:id="rId39"/>
    <p:sldId id="762" r:id="rId40"/>
    <p:sldId id="763" r:id="rId41"/>
    <p:sldId id="764" r:id="rId42"/>
    <p:sldId id="765" r:id="rId43"/>
    <p:sldId id="766" r:id="rId44"/>
    <p:sldId id="767" r:id="rId45"/>
    <p:sldId id="769" r:id="rId46"/>
    <p:sldId id="770" r:id="rId47"/>
    <p:sldId id="771" r:id="rId48"/>
    <p:sldId id="772" r:id="rId49"/>
    <p:sldId id="773" r:id="rId50"/>
    <p:sldId id="774" r:id="rId51"/>
    <p:sldId id="775" r:id="rId52"/>
    <p:sldId id="776" r:id="rId53"/>
    <p:sldId id="778" r:id="rId54"/>
    <p:sldId id="779" r:id="rId55"/>
    <p:sldId id="780" r:id="rId56"/>
    <p:sldId id="782" r:id="rId57"/>
    <p:sldId id="783" r:id="rId58"/>
    <p:sldId id="784" r:id="rId59"/>
    <p:sldId id="785" r:id="rId60"/>
    <p:sldId id="786" r:id="rId61"/>
    <p:sldId id="781" r:id="rId62"/>
    <p:sldId id="777" r:id="rId63"/>
    <p:sldId id="768" r:id="rId64"/>
    <p:sldId id="787" r:id="rId65"/>
    <p:sldId id="788" r:id="rId66"/>
    <p:sldId id="789" r:id="rId67"/>
    <p:sldId id="790" r:id="rId68"/>
    <p:sldId id="791" r:id="rId69"/>
    <p:sldId id="792" r:id="rId70"/>
    <p:sldId id="793" r:id="rId71"/>
    <p:sldId id="795" r:id="rId72"/>
    <p:sldId id="796" r:id="rId73"/>
    <p:sldId id="798" r:id="rId74"/>
    <p:sldId id="799" r:id="rId75"/>
    <p:sldId id="797" r:id="rId76"/>
    <p:sldId id="794" r:id="rId77"/>
    <p:sldId id="800" r:id="rId78"/>
    <p:sldId id="801" r:id="rId79"/>
    <p:sldId id="802" r:id="rId80"/>
    <p:sldId id="803" r:id="rId81"/>
    <p:sldId id="804" r:id="rId82"/>
    <p:sldId id="805" r:id="rId83"/>
    <p:sldId id="806" r:id="rId84"/>
    <p:sldId id="807" r:id="rId85"/>
    <p:sldId id="808" r:id="rId86"/>
    <p:sldId id="809" r:id="rId87"/>
    <p:sldId id="810" r:id="rId88"/>
    <p:sldId id="811" r:id="rId89"/>
    <p:sldId id="812" r:id="rId90"/>
    <p:sldId id="813" r:id="rId91"/>
    <p:sldId id="815" r:id="rId92"/>
    <p:sldId id="816" r:id="rId93"/>
    <p:sldId id="818" r:id="rId94"/>
    <p:sldId id="819" r:id="rId95"/>
    <p:sldId id="817" r:id="rId96"/>
    <p:sldId id="820" r:id="rId97"/>
    <p:sldId id="821" r:id="rId98"/>
    <p:sldId id="822" r:id="rId99"/>
    <p:sldId id="823" r:id="rId100"/>
    <p:sldId id="824" r:id="rId101"/>
    <p:sldId id="814" r:id="rId102"/>
    <p:sldId id="825" r:id="rId103"/>
    <p:sldId id="826" r:id="rId104"/>
    <p:sldId id="827" r:id="rId105"/>
    <p:sldId id="828" r:id="rId106"/>
    <p:sldId id="830" r:id="rId107"/>
    <p:sldId id="840" r:id="rId108"/>
    <p:sldId id="740" r:id="rId1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waseda_mark">
            <a:extLst>
              <a:ext uri="{FF2B5EF4-FFF2-40B4-BE49-F238E27FC236}">
                <a16:creationId xmlns:a16="http://schemas.microsoft.com/office/drawing/2014/main" id="{04ECBBDA-E0F9-467F-AF53-A2700A92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80000" contrast="-9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18" y="930276"/>
            <a:ext cx="9120716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7" descr="wsd1">
            <a:extLst>
              <a:ext uri="{FF2B5EF4-FFF2-40B4-BE49-F238E27FC236}">
                <a16:creationId xmlns:a16="http://schemas.microsoft.com/office/drawing/2014/main" id="{65D786D9-E3B3-415B-AA8F-BA79B188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6"/>
            <a:ext cx="12192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031">
            <a:extLst>
              <a:ext uri="{FF2B5EF4-FFF2-40B4-BE49-F238E27FC236}">
                <a16:creationId xmlns:a16="http://schemas.microsoft.com/office/drawing/2014/main" id="{EE9493F8-5B85-46F7-8851-52010B6B6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95664"/>
            <a:ext cx="103632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7" name="Text Box 1034">
            <a:extLst>
              <a:ext uri="{FF2B5EF4-FFF2-40B4-BE49-F238E27FC236}">
                <a16:creationId xmlns:a16="http://schemas.microsoft.com/office/drawing/2014/main" id="{103F7D68-C579-4168-A04B-D65DD64D19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6201"/>
            <a:ext cx="1219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</a:rPr>
              <a:t>Introduction of Artificial Intelligence</a:t>
            </a:r>
          </a:p>
        </p:txBody>
      </p:sp>
      <p:sp>
        <p:nvSpPr>
          <p:cNvPr id="8" name="Line 1035">
            <a:extLst>
              <a:ext uri="{FF2B5EF4-FFF2-40B4-BE49-F238E27FC236}">
                <a16:creationId xmlns:a16="http://schemas.microsoft.com/office/drawing/2014/main" id="{F9B16DDD-FAF9-4291-9950-002A2AC76A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57200"/>
            <a:ext cx="121920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11620" name="Rectangle 1028">
            <a:extLst>
              <a:ext uri="{FF2B5EF4-FFF2-40B4-BE49-F238E27FC236}">
                <a16:creationId xmlns:a16="http://schemas.microsoft.com/office/drawing/2014/main" id="{C916B4E7-6894-4262-AD75-8EE1066B95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836613"/>
            <a:ext cx="10363200" cy="2019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11621" name="Rectangle 1029">
            <a:extLst>
              <a:ext uri="{FF2B5EF4-FFF2-40B4-BE49-F238E27FC236}">
                <a16:creationId xmlns:a16="http://schemas.microsoft.com/office/drawing/2014/main" id="{D31E2079-2A4C-4BFD-A5FF-B35745CC1D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30400" y="3213100"/>
            <a:ext cx="93472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5320855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87C0B-C441-4647-90BF-B02B3E76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CD07C-D70D-480F-8094-E0D8B39F0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AC78E19-33F1-46CB-888A-34904F41A1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BDF98-3CCA-4CCE-88F1-1388B1033C3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390683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3CD750-5093-4AFD-AC19-7634DEFB0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"/>
            <a:ext cx="3048000" cy="6308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D93CDA-A85F-43FF-8DD1-3A51721E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8940800" cy="63087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6828625-B716-4F72-A8B1-AAB966AA11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503BE-51E8-4172-9F6B-FFD36F54CC5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0852654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0DCD-D783-4EE4-BB3A-DE5487700C47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0" y="1"/>
            <a:ext cx="12192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D329C-F66D-439A-851B-60266F3D8E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4434" y="908050"/>
            <a:ext cx="5659967" cy="26241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45DD5E-B93C-46BD-926F-020A165513A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1" y="908050"/>
            <a:ext cx="5659967" cy="26241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23E00C-26D8-4681-A9E0-50813088032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334434" y="3684589"/>
            <a:ext cx="5659967" cy="26241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FA9E85-1751-49F8-8427-D5218FFC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1" y="3684589"/>
            <a:ext cx="5659967" cy="26241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CD13DB-6C73-4A8B-8E7A-00EC9685B67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25ED-3209-4F34-9265-607D3AB0979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8503644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769BF-DB8E-49BF-98C6-7914756E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857A0-C83F-467B-8DC8-43C083D56A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4434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7E804F-3418-411A-9B42-02368019530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1" y="908050"/>
            <a:ext cx="5659967" cy="26241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9FA6F1-3B2B-448F-99A0-23024E144EA3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1" y="3684589"/>
            <a:ext cx="5659967" cy="26241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3C083E-758C-4527-BFD0-63CAB57756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1776C-5F28-4B88-91BD-48E605FF8DE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919014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C136E-B5ED-487C-82F9-7EA8628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287A0-AF5B-42F1-9AF2-458B12AD20A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4434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A61023-2AB0-43CC-AF1E-A2B399DF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1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B166F9-179D-4F87-9C65-47579BB952E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297BC-A52E-48F1-9F7C-267A8D73977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57186258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56794E0-DB91-4E46-AFF7-D63213A0985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0" y="1"/>
            <a:ext cx="12192000" cy="6308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D3F457B-C514-4FCD-9BA6-AB5069D9D8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3729E-53EA-48C9-A752-CFF39C58DE4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2861926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8408-2E13-47AE-9BF7-678E2A2D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4E6AD-C81E-42E5-8970-91F04234B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434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4F194-33D5-4624-B155-EA8330469CB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1" y="908050"/>
            <a:ext cx="5659967" cy="26241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C85FFF-8637-4DF3-A048-C9AC878ACD3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1" y="3684589"/>
            <a:ext cx="5659967" cy="26241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49F709-521E-48C1-924E-D3E417B93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D26A9-93AA-416B-89DF-BF0870FB598A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78004367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3AA1B-D0BA-4915-9B44-E7267FFF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51E5E-0A4C-4BCD-BEFF-684F7296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1A187A-3AE9-40C7-94B2-8CBD6B3232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FC7B7-8FF4-40B4-B004-F191B6441BA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9959981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BD3F7-D7AF-43AA-A501-7FF2ABCD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CFBBC-9742-42E8-B41C-0EE9DF061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B7BDDE-BF13-4360-A3C0-40DDD6ADF4E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DAF0F-6C6D-4E07-9300-A24D5E98AD4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536853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C3F34-24D3-4E0E-914E-BEE6BFB5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1ABF6-D962-4703-848B-CE791B9B7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434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0D3DA6-71ED-4DA7-B0CB-474501B12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1" y="908051"/>
            <a:ext cx="5659967" cy="5400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0A3909-92BB-41BB-B341-5586C4C4F6C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ED63A-31C3-4113-9677-28F8E92FF9C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4577836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48703-C7B5-4F2E-8638-BCDCCF3D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CF8D0-8C87-4313-9A0C-03022AA90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1A1031-1D0B-4DB6-8ECA-DF8D4F7B4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E69FDA-00E6-46A9-87FE-DA823FA34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D0D2B0-0638-4A2B-B036-17DC2F601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806BD-D23D-41DC-9691-1F559F79DF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D7EEB-E577-489A-8726-03040F668F5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877079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7A189-876A-4094-B36B-C6D57DBA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B4AE3F9-9E5E-4190-AA52-EE07097301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9EA91-3590-4DE6-9995-1D1E552EB49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8769482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D38BAB5-7C43-445F-BACD-0C54B1CD10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DDAE1-2368-449F-9C1C-08097E72037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782763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4DDA1-CA5B-4479-841B-B056303C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F501D-D903-45C8-8596-D2A0D0B56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C0ECE7-D059-431F-8C35-351899F43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77491C5-BCC3-404B-9F1D-52003F8BC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EB68D-3783-4A2D-9235-F8E983967F45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990989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CCC2C-BB94-45E0-B930-C1E567FC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47DEBC-7E71-48C6-84E5-4E6BD6ACD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336339-0F9C-482B-A0E9-79F619239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67C45A1-7AE3-4FA0-B20B-840CB3943E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79441-5C7E-4F77-80CA-E559A33236A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3888190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53F00B8-C0D1-4B01-814D-8C7D4B241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D9CFC83-8AA1-49DA-8C47-1E0A25F9A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908051"/>
            <a:ext cx="11523133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r>
              <a:rPr lang="ja-JP" altLang="zh-CN"/>
              <a:t>：</a:t>
            </a:r>
            <a:endParaRPr lang="ja-JP" altLang="en-US"/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70981E01-E77B-4D84-9969-DBD0140FD1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477001"/>
            <a:ext cx="2641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A50021"/>
                </a:solidFill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6FE50EE-8819-4783-B321-547DC4E18C4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0531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random/>
  </p:transition>
  <p:hf hdr="0" ftr="0" dt="0"/>
  <p:txStyles>
    <p:titleStyle>
      <a:lvl1pPr indent="176213" algn="l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bg1"/>
          </a:solidFill>
          <a:latin typeface="+mj-lt"/>
          <a:ea typeface="+mj-ea"/>
          <a:cs typeface="+mj-cs"/>
        </a:defRPr>
      </a:lvl1pPr>
      <a:lvl2pPr indent="176213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213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213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213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213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213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213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213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folHlink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rgbClr val="009900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rgbClr val="0099CC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rgbClr val="99CC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ACE0CBD0-D98C-433D-8BF6-039CC04E8A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75927" y="1343608"/>
            <a:ext cx="8153400" cy="961053"/>
          </a:xfrm>
          <a:noFill/>
        </p:spPr>
        <p:txBody>
          <a:bodyPr/>
          <a:lstStyle/>
          <a:p>
            <a:pPr algn="ctr" eaLnBrk="1" hangingPunct="1"/>
            <a:r>
              <a:rPr lang="zh-CN" altLang="en-US" sz="53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 </a:t>
            </a:r>
            <a:r>
              <a:rPr lang="en-US" altLang="zh-CN" sz="53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 </a:t>
            </a:r>
            <a:r>
              <a:rPr lang="zh-CN" altLang="en-US" sz="53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机器学习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280384DD-9C96-45D9-BC40-423276A917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48408" y="3788231"/>
            <a:ext cx="9025812" cy="2164702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400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任课老师：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董一琳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3400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答疑地点：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信工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405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400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教材</a:t>
            </a:r>
            <a:r>
              <a:rPr lang="en-US" altLang="zh-CN" sz="3400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:</a:t>
            </a:r>
            <a:r>
              <a:rPr lang="zh-CN" altLang="en-US" sz="3400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王万良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人工智能导论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》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（第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版）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8BA39C-66C4-44FD-B2AE-19B64B29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98" y="1311048"/>
            <a:ext cx="9979003" cy="42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47819"/>
      </p:ext>
    </p:extLst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深度学习在应用上的困难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D114FE-FA1E-4542-903C-444DF36B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1067383"/>
            <a:ext cx="8214243" cy="52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6338"/>
      </p:ext>
    </p:extLst>
  </p:cSld>
  <p:clrMapOvr>
    <a:masterClrMapping/>
  </p:clrMapOvr>
  <p:transition>
    <p:rand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自动编码器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A3DB7A-E87A-458E-806E-1C45C7FB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1" y="1155828"/>
            <a:ext cx="8525944" cy="49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12001"/>
      </p:ext>
    </p:extLst>
  </p:cSld>
  <p:clrMapOvr>
    <a:masterClrMapping/>
  </p:clrMapOvr>
  <p:transition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自动编码器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384F23-C311-45EA-AECF-ED00F78E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89" y="987434"/>
            <a:ext cx="7873482" cy="54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2810"/>
      </p:ext>
    </p:extLst>
  </p:cSld>
  <p:clrMapOvr>
    <a:masterClrMapping/>
  </p:clrMapOvr>
  <p:transition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自动编码器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9ACFA3-8BA1-4A6E-BD1A-FD550C66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1075255"/>
            <a:ext cx="8695255" cy="51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95036"/>
      </p:ext>
    </p:extLst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自动编码器的变体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7FAE5-F35E-4981-9FF0-FC9E1850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1" y="1023743"/>
            <a:ext cx="8471321" cy="5541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5D7FF8-61D2-4326-8754-16CD5757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245" y="6189035"/>
            <a:ext cx="351551" cy="4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9586"/>
      </p:ext>
    </p:extLst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自动编码器的变体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D7FF8-61D2-4326-8754-16CD5757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45" y="6189035"/>
            <a:ext cx="351551" cy="444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041DFE-CA28-4EC5-BC5E-8DF3544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07" y="965786"/>
            <a:ext cx="8742785" cy="53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3708"/>
      </p:ext>
    </p:extLst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9.4.8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D7FF8-61D2-4326-8754-16CD5757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45" y="6189035"/>
            <a:ext cx="351551" cy="444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D4CD2C-E37C-4865-BD97-02BA28A3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4" y="1174897"/>
            <a:ext cx="7842671" cy="48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50815"/>
      </p:ext>
    </p:extLst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9.4.8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D7FF8-61D2-4326-8754-16CD5757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45" y="6189035"/>
            <a:ext cx="351551" cy="444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2DE48D-6330-4118-9C3A-6C4716C2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42" y="946130"/>
            <a:ext cx="8365963" cy="54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4485"/>
      </p:ext>
    </p:extLst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Reading List</a:t>
            </a:r>
            <a:endParaRPr lang="zh-CN" altLang="en-US" sz="4200" dirty="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23F8A0-D9DC-4403-8CD8-3009754A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1058829"/>
            <a:ext cx="8240680" cy="52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54207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机器学习系统的发展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A081A2-E5C5-47FF-AA66-0DA10363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13" y="1587224"/>
            <a:ext cx="9944573" cy="36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99108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681E1-740D-4180-8BDE-DA35B9CA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89" y="929810"/>
            <a:ext cx="8767374" cy="53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13188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309047-C466-4BCF-AD39-E72E8D3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6" y="1347787"/>
            <a:ext cx="66484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305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EFAA12-4983-4D3F-915B-4D034D84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3" y="1052512"/>
            <a:ext cx="3905250" cy="542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65CBCA-23A9-44D9-8E2F-317F8786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729404"/>
            <a:ext cx="3737881" cy="24431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0E74C-49B6-4437-9DD4-21EAD4A5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07" y="1769152"/>
            <a:ext cx="4232988" cy="24893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B2380F-40F3-41F9-B812-0365F5F6E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71" y="4516057"/>
            <a:ext cx="3872204" cy="19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634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2E6439-17E1-4594-97EA-33DFADA3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1" y="1309687"/>
            <a:ext cx="8534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7515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机器学习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DEF22D-312B-4FED-B15D-EBEACB0F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8" y="1384041"/>
            <a:ext cx="49339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8623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机器学习方法的比较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849410-4FFD-4670-A588-A6311276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87" y="980689"/>
            <a:ext cx="8866803" cy="56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20949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机器学习方法的比较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D33E85-C50C-426D-A042-4E82C6A2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7" y="891495"/>
            <a:ext cx="8793436" cy="54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78338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机器学习的展望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8EA20E-748D-44A4-BAA2-7FED77D2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016001"/>
            <a:ext cx="8858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1953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机器学习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31C30D-11D2-4904-947B-D18EFA15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8" y="1633835"/>
            <a:ext cx="6662738" cy="3590329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机器学习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F9B9E-384C-44EE-9826-EFC6A1BF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69" y="1602240"/>
            <a:ext cx="55149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7633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符号学习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85FDAD-493F-487F-8785-A3B2B77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9" y="1016001"/>
            <a:ext cx="48482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51365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9.2.1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机械式学习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E5A3BA-6D7B-49C5-85A3-C751424C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575026"/>
            <a:ext cx="9420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2564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9.2.1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机械式学习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3B3160-B62B-40CD-B883-C9EE09CC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06" y="1055494"/>
            <a:ext cx="9478833" cy="56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3463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指导式学习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DAAFBA-BA16-470D-8305-B39CFF24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90" y="1352550"/>
            <a:ext cx="95345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091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指导式学习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AFD01-F839-447D-AF60-63B34943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955027"/>
            <a:ext cx="97726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3308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指导式学习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1ED3D5-7B9A-4C03-AB20-D196B036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8" y="998376"/>
            <a:ext cx="8904212" cy="55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05351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归纳式学习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6CD289-8BAB-485C-BDBB-1086005E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95" y="870649"/>
            <a:ext cx="9046417" cy="56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0438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归纳式学习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7F0A11-37A8-4FD3-BFBB-FA2695FD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83" y="1337387"/>
            <a:ext cx="9496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5770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归纳式学习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EA043-4609-4CA5-913C-3DA04F45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78" y="990601"/>
            <a:ext cx="94773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8540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机器学习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ABB0A-85D4-47E5-8E7B-2BB84ADC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5" y="1464810"/>
            <a:ext cx="5687708" cy="30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05468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归纳式学习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1159C9-4AE1-4D29-849F-80F4363D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07" y="1047751"/>
            <a:ext cx="95345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3340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归纳式学习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0E73F-1BB4-415F-B2A9-6AF3942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143001"/>
            <a:ext cx="94773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6986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83981C-6F9E-4468-9463-5E660D8A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84" y="1362075"/>
            <a:ext cx="94011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7610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492FC-808F-4BC0-8F84-B6BCD448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139826"/>
            <a:ext cx="94964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457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25E2B7-2824-4EEE-84B9-44EFA863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7" y="912814"/>
            <a:ext cx="95916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0928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5B3D63-6D56-4CAA-AEBF-78D5F633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9" y="941135"/>
            <a:ext cx="8725290" cy="55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5902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1483B3-EB67-4325-9CF9-D2397315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2" y="875507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637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A12375-5F7F-4346-93D4-DD78E9E1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8" y="923132"/>
            <a:ext cx="9639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0801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505923-85DE-4CA3-9EC9-D7666237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868330"/>
            <a:ext cx="93059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1966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示例学习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2CE30-5F2A-4871-9D62-9D9CE145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25" y="1143000"/>
            <a:ext cx="9639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3273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机器学习的基本概念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51A93-5005-449A-8F2F-0FB0005B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2" y="1413912"/>
            <a:ext cx="4504867" cy="44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0902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观察与发现学习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AB948C-DEFF-4CC8-8DC6-5009D50E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" y="1735105"/>
            <a:ext cx="9315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2641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观察与发现学习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972F82-0A04-4C6A-A147-BC251D3B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9" y="1435262"/>
            <a:ext cx="9610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2779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观察与发现学习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4D3EEA-9EBD-4CF6-8E65-7079EC51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4" y="946614"/>
            <a:ext cx="9073673" cy="53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0250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观察与发现学习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98CAF-1E17-4450-BCCF-06107568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5" y="1476617"/>
            <a:ext cx="8800291" cy="39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04672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6D2D8-30A0-4559-8099-19955774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86" y="942636"/>
            <a:ext cx="8207731" cy="49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5506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25E624-7FBE-4172-8286-2B013DCB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1060739"/>
            <a:ext cx="8465004" cy="54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5823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D3CEE-EDA5-49DE-AF89-FB5AEB04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3" y="1190528"/>
            <a:ext cx="8777676" cy="48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2911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EBC94-9EAE-481B-969B-925C26C7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44" y="1165919"/>
            <a:ext cx="8844156" cy="53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64351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0908BF-7DB6-415C-9B03-053449F6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1569972"/>
            <a:ext cx="8842601" cy="42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60628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AD316F-E727-42EC-8B07-008E7CBE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48" y="1029955"/>
            <a:ext cx="9062552" cy="544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1336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9.1.1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B2A1B4-3602-4206-B8D4-FC455324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87" y="942789"/>
            <a:ext cx="8858931" cy="56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96458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573634-EB65-468A-859E-C6854A8B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99" y="930786"/>
            <a:ext cx="8970801" cy="55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84423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9.2.6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类比学习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81AE7-9486-48DE-A46A-4E4A5479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80" y="965134"/>
            <a:ext cx="8862040" cy="56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574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5EE4F9-6077-4A10-BCA2-179CC0A2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5" y="1606549"/>
            <a:ext cx="9504511" cy="39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3003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A43B2C-29F8-461C-9E31-8D31D669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49" y="1126205"/>
            <a:ext cx="8215701" cy="53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3912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F57E1-6625-41D3-80F1-1A6B0E55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1" y="1020695"/>
            <a:ext cx="9423918" cy="52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43517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BAE2A-9999-4300-B07D-673AFB27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96" y="1885950"/>
            <a:ext cx="9556634" cy="29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95610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D93F18-309F-4C46-9B64-B598673C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83" y="1082253"/>
            <a:ext cx="8405034" cy="52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1558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0C8E3-262A-4375-911D-98F46ED3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26" y="1044543"/>
            <a:ext cx="7689304" cy="51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268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A94ACD-9D11-4195-A7CC-BF517CEA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15" y="1567543"/>
            <a:ext cx="8713083" cy="32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6830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26D828-9D2F-437D-9B95-7EBE9A681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27" y="1043376"/>
            <a:ext cx="7521445" cy="50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6189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7DCE-108C-47C9-BE60-8BEC4159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96963"/>
            <a:ext cx="90392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055"/>
      </p:ext>
    </p:extLst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9.2.7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解释学习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领域知识的完善性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7E7476-01F6-458A-B84D-5A9BF98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1173162"/>
            <a:ext cx="8515641" cy="4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99420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机器学习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16AA1-B015-4978-8980-89428575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27" y="1741715"/>
            <a:ext cx="5181600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1528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知识发现与数据挖掘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FEF24-F384-41C3-990F-ED968F11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428776"/>
            <a:ext cx="7085628" cy="35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3983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9.3.1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知识发现与数据挖掘的概念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F4A6F-1CC3-43E6-9770-5AEC507A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1" y="1285971"/>
            <a:ext cx="8744339" cy="46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0369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知识发现的一般过程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A1C0C1-A797-4130-91A8-9931D328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993642"/>
            <a:ext cx="4576471" cy="52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98384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知识发现的一般过程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2F633-D89C-4A97-B76C-178F4B35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787968"/>
            <a:ext cx="8097028" cy="58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63701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29451-EA15-4DEE-92D8-D9CD7C84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77" y="1438275"/>
            <a:ext cx="2638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5931"/>
      </p:ext>
    </p:extLst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知识发现的任务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BC42FC-5A61-49F9-A1A8-46A8DA23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55" y="932381"/>
            <a:ext cx="8846490" cy="5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8547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知识发现的任务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105EB9-8EF2-4E77-AA62-C3561D48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45" y="949486"/>
            <a:ext cx="8204718" cy="53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0626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C3CDF-0853-4D0F-8ED6-842CA534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29" y="838678"/>
            <a:ext cx="8446342" cy="56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6740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3D0D6F-F58E-4E58-95A2-B1CA4E38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1" y="981075"/>
            <a:ext cx="92392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6934"/>
      </p:ext>
    </p:extLst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9B8BD1-5A01-4F86-8E6A-AE76C24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254675"/>
            <a:ext cx="8417184" cy="49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90309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E8D6C-F746-4932-923D-1880BC5C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1390553"/>
            <a:ext cx="8720720" cy="44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5907"/>
      </p:ext>
    </p:extLst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54E34-F318-4562-A953-040737AA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032975"/>
            <a:ext cx="8617306" cy="53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33461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知识发现的对象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1CF037-1E56-40CD-BE6E-BD7D30E0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15" y="1614196"/>
            <a:ext cx="8701241" cy="39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306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9.3.5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知识发现的对象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FE42A-EAC0-48AE-896C-235AF35B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08" y="984256"/>
            <a:ext cx="9199983" cy="52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73650"/>
      </p:ext>
    </p:extLst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41A6AC-92E0-4179-9EC7-B78486A4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9" y="1188625"/>
            <a:ext cx="4814790" cy="44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9515"/>
      </p:ext>
    </p:extLst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0E7FD7-BBD9-4C6D-8979-EEB47BF5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6" y="1254870"/>
            <a:ext cx="8544022" cy="49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3373"/>
      </p:ext>
    </p:extLst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A2151-D14C-4E6B-AA31-5DE15EA9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3" y="886221"/>
            <a:ext cx="8712750" cy="54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5832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90AC2A-82B0-4DD6-8BE5-09FB254D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7" y="1430286"/>
            <a:ext cx="8412227" cy="43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2022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C4A08-C068-4A0E-9250-5BBBE6AB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2" y="907048"/>
            <a:ext cx="8192278" cy="54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0346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A3494-F089-44EE-98CB-FE184D3C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8" y="1719262"/>
            <a:ext cx="5743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9500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1F5495-A815-412F-9F43-92E3EB9B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26" y="927004"/>
            <a:ext cx="8609725" cy="53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683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E4706-D1A2-412C-92F6-DA80FD34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2" y="1325044"/>
            <a:ext cx="8595438" cy="435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22695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D6E8C-8474-424A-9276-62CA5609E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1030597"/>
            <a:ext cx="8505922" cy="51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0877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6AF5B-AB48-4D00-AC49-366E8AF7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058764"/>
            <a:ext cx="8618667" cy="52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59170"/>
      </p:ext>
    </p:extLst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5E9D97-7496-4BB8-81F9-7FA38A75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974174"/>
            <a:ext cx="8682815" cy="52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9696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9.4.1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深度学习的提出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38EC2-B5CC-4DD6-B374-089121AA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2" y="1370441"/>
            <a:ext cx="9345128" cy="43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6108"/>
      </p:ext>
    </p:extLst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9.4.2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人脑视觉机理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500504-75B5-41ED-88A9-1E2DA985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920857"/>
            <a:ext cx="8469184" cy="55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5375"/>
      </p:ext>
    </p:extLst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35B1DB-82AE-40A9-A174-F528E648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86" y="941070"/>
            <a:ext cx="8488427" cy="55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86554"/>
      </p:ext>
    </p:extLst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3976D6-2B31-4639-ADA6-A3E6103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46" y="998917"/>
            <a:ext cx="8108108" cy="54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27182"/>
      </p:ext>
    </p:extLst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B04F39-4E43-4925-A641-D4339518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1120750"/>
            <a:ext cx="8304439" cy="53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767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9.1.3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机器学习系统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594609-EE2E-4298-B368-5C681837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3" y="1414462"/>
            <a:ext cx="90106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7626"/>
      </p:ext>
    </p:extLst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9CD2DF-1EA6-4DE9-9A79-F0B7D994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65" y="1152913"/>
            <a:ext cx="8296469" cy="52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0633"/>
      </p:ext>
    </p:extLst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9.4.3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1FA7C-B5BA-4139-A484-DE1D7D69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8" y="895569"/>
            <a:ext cx="8515835" cy="54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1277"/>
      </p:ext>
    </p:extLst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9.4.4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深度学习的基本思想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CDD145-49CC-423F-BBA4-563BA9E5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7" y="970053"/>
            <a:ext cx="8848336" cy="53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87656"/>
      </p:ext>
    </p:extLst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深度学习的训练过程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EF682-7A59-49E0-ACC5-91E5A06E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1" y="1119080"/>
            <a:ext cx="8924439" cy="50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2290"/>
      </p:ext>
    </p:extLst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深度学习的训练过程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720DE-BF8E-4321-B66E-874BAD6D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92" y="1174295"/>
            <a:ext cx="8262159" cy="50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8613"/>
      </p:ext>
    </p:extLst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C11B82-43E7-49E7-99DE-9645914C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68" y="965311"/>
            <a:ext cx="8646464" cy="55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8683"/>
      </p:ext>
    </p:extLst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708D31-0DA0-4A22-9C2C-82A49D6C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902021"/>
            <a:ext cx="8910735" cy="55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957"/>
      </p:ext>
    </p:extLst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6C59AB-A8CD-4145-A732-497AFC83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19" y="1569654"/>
            <a:ext cx="9321281" cy="35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31790"/>
      </p:ext>
    </p:extLst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深度学习的局限性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6E294C-06BF-4D59-B9D5-DBD07CD8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1055466"/>
            <a:ext cx="8965066" cy="51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2889"/>
      </p:ext>
    </p:extLst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C6D2FB4-9521-4150-821B-2C0D1842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E07A9-A983-4C03-BBE7-B52F4D4C001D}" type="slidenum">
              <a:rPr lang="ja-JP" altLang="en-US"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altLang="ja-JP">
              <a:latin typeface="Arial"/>
            </a:endParaRPr>
          </a:p>
        </p:txBody>
      </p:sp>
      <p:sp>
        <p:nvSpPr>
          <p:cNvPr id="406531" name="Rectangle 2">
            <a:extLst>
              <a:ext uri="{FF2B5EF4-FFF2-40B4-BE49-F238E27FC236}">
                <a16:creationId xmlns:a16="http://schemas.microsoft.com/office/drawing/2014/main" id="{F249514B-2961-4762-B6E7-2C384B5D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indent="176213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indent="176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9.4.5 </a:t>
            </a:r>
            <a:r>
              <a:rPr lang="zh-CN" alt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深度学习的局限性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89FB2-7A47-48BE-805F-BABE4BE7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49" y="1030469"/>
            <a:ext cx="7852567" cy="506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71753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597</Words>
  <Application>Microsoft Office PowerPoint</Application>
  <PresentationFormat>宽屏</PresentationFormat>
  <Paragraphs>218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7" baseType="lpstr">
      <vt:lpstr>ＭＳ Ｐゴシック</vt:lpstr>
      <vt:lpstr>黑体</vt:lpstr>
      <vt:lpstr>华文琥珀</vt:lpstr>
      <vt:lpstr>楷体_GB2312</vt:lpstr>
      <vt:lpstr>宋体</vt:lpstr>
      <vt:lpstr>Arial</vt:lpstr>
      <vt:lpstr>Times New Roman</vt:lpstr>
      <vt:lpstr>Wingdings</vt:lpstr>
      <vt:lpstr>wasedaSample5</vt:lpstr>
      <vt:lpstr>第 9 章   机器学习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</dc:creator>
  <cp:lastModifiedBy>Think</cp:lastModifiedBy>
  <cp:revision>118</cp:revision>
  <dcterms:created xsi:type="dcterms:W3CDTF">2021-12-05T01:56:03Z</dcterms:created>
  <dcterms:modified xsi:type="dcterms:W3CDTF">2021-12-15T01:25:40Z</dcterms:modified>
</cp:coreProperties>
</file>